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45720000" cy="36576000"/>
  <p:notesSz cx="9083675" cy="6858000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7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7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7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7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7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7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7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7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7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1520" userDrawn="1">
          <p15:clr>
            <a:srgbClr val="000000"/>
          </p15:clr>
        </p15:guide>
        <p15:guide id="2" pos="14400" userDrawn="1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" roundtripDataSignature="AMtx7mipMd4yrvXp4Y1iPclbJ3RnWXQNz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9304"/>
    <a:srgbClr val="090909"/>
    <a:srgbClr val="FDEADA"/>
    <a:srgbClr val="3333FF"/>
    <a:srgbClr val="0A304E"/>
    <a:srgbClr val="FFFFFF"/>
    <a:srgbClr val="FCFCF7"/>
    <a:srgbClr val="F3F7E4"/>
    <a:srgbClr val="FFF3EC"/>
    <a:srgbClr val="FDE5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6"/>
    <p:restoredTop sz="95035"/>
  </p:normalViewPr>
  <p:slideViewPr>
    <p:cSldViewPr snapToGrid="0">
      <p:cViewPr varScale="1">
        <p:scale>
          <a:sx n="15" d="100"/>
          <a:sy n="15" d="100"/>
        </p:scale>
        <p:origin x="1704" y="19"/>
      </p:cViewPr>
      <p:guideLst>
        <p:guide orient="horz" pos="11520"/>
        <p:guide pos="144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21" Type="http://schemas.openxmlformats.org/officeDocument/2006/relationships/tableStyles" Target="tableStyles.xml"/><Relationship Id="rId7" Type="http://schemas.openxmlformats.org/officeDocument/2006/relationships/font" Target="fonts/font4.fntdata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9" Type="http://schemas.openxmlformats.org/officeDocument/2006/relationships/viewProps" Target="viewProps.xml"/><Relationship Id="rId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936259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145314" y="0"/>
            <a:ext cx="3936259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933700" y="514350"/>
            <a:ext cx="3216275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08368" y="3257550"/>
            <a:ext cx="726694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174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174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174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74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74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513910"/>
            <a:ext cx="3936259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145314" y="6513910"/>
            <a:ext cx="3936259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7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7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7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7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7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7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7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7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7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33700" y="514350"/>
            <a:ext cx="3216275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908368" y="3257550"/>
            <a:ext cx="726694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5145314" y="6513910"/>
            <a:ext cx="3936259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3429000" y="11362275"/>
            <a:ext cx="38862000" cy="7840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6858000" y="20726400"/>
            <a:ext cx="32004000" cy="934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t" anchorCtr="0">
            <a:noAutofit/>
          </a:bodyPr>
          <a:lstStyle>
            <a:lvl1pPr lvl="0" algn="ctr">
              <a:spcBef>
                <a:spcPts val="601"/>
              </a:spcBef>
              <a:spcAft>
                <a:spcPts val="0"/>
              </a:spcAft>
              <a:buClr>
                <a:srgbClr val="888888"/>
              </a:buClr>
              <a:buSzPts val="154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24"/>
              </a:spcBef>
              <a:spcAft>
                <a:spcPts val="0"/>
              </a:spcAft>
              <a:buClr>
                <a:srgbClr val="888888"/>
              </a:buClr>
              <a:buSzPts val="134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50"/>
              </a:spcBef>
              <a:spcAft>
                <a:spcPts val="0"/>
              </a:spcAft>
              <a:buClr>
                <a:srgbClr val="888888"/>
              </a:buClr>
              <a:buSzPts val="115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96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96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96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96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96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96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2286000" y="33900540"/>
            <a:ext cx="1066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15621000" y="33900540"/>
            <a:ext cx="1447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32766000" y="33900540"/>
            <a:ext cx="1066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13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13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13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13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13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13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13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13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13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>
            <a:spLocks noGrp="1"/>
          </p:cNvSpPr>
          <p:nvPr>
            <p:ph type="title"/>
          </p:nvPr>
        </p:nvSpPr>
        <p:spPr>
          <a:xfrm rot="5400000">
            <a:off x="90745740" y="47701200"/>
            <a:ext cx="124832533" cy="411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body" idx="1"/>
          </p:nvPr>
        </p:nvSpPr>
        <p:spPr>
          <a:xfrm rot="5400000">
            <a:off x="8068740" y="6934200"/>
            <a:ext cx="124832533" cy="1226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t" anchorCtr="0">
            <a:noAutofit/>
          </a:bodyPr>
          <a:lstStyle>
            <a:lvl1pPr marL="89308" lvl="0" indent="-66983" algn="l">
              <a:spcBef>
                <a:spcPts val="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178618" lvl="1" indent="-66983" algn="l">
              <a:spcBef>
                <a:spcPts val="7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267926" lvl="2" indent="-66983" algn="l">
              <a:spcBef>
                <a:spcPts val="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357234" lvl="3" indent="-66983" algn="l">
              <a:spcBef>
                <a:spcPts val="7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446541" lvl="4" indent="-66983" algn="l">
              <a:spcBef>
                <a:spcPts val="7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535849" lvl="5" indent="-66983" algn="l">
              <a:spcBef>
                <a:spcPts val="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625159" lvl="6" indent="-66983" algn="l">
              <a:spcBef>
                <a:spcPts val="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714467" lvl="7" indent="-66983" algn="l">
              <a:spcBef>
                <a:spcPts val="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803776" lvl="8" indent="-66983" algn="l">
              <a:spcBef>
                <a:spcPts val="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4"/>
          <p:cNvSpPr txBox="1">
            <a:spLocks noGrp="1"/>
          </p:cNvSpPr>
          <p:nvPr>
            <p:ph type="dt" idx="10"/>
          </p:nvPr>
        </p:nvSpPr>
        <p:spPr>
          <a:xfrm>
            <a:off x="2286000" y="33900540"/>
            <a:ext cx="1066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4"/>
          <p:cNvSpPr txBox="1">
            <a:spLocks noGrp="1"/>
          </p:cNvSpPr>
          <p:nvPr>
            <p:ph type="ftr" idx="11"/>
          </p:nvPr>
        </p:nvSpPr>
        <p:spPr>
          <a:xfrm>
            <a:off x="15621000" y="33900540"/>
            <a:ext cx="1447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sldNum" idx="12"/>
          </p:nvPr>
        </p:nvSpPr>
        <p:spPr>
          <a:xfrm>
            <a:off x="32766000" y="33900540"/>
            <a:ext cx="1066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3611565" y="23503473"/>
            <a:ext cx="38862000" cy="726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75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3611565" y="15502478"/>
            <a:ext cx="38862000" cy="8000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b" anchorCtr="0">
            <a:noAutofit/>
          </a:bodyPr>
          <a:lstStyle>
            <a:lvl1pPr marL="89308" lvl="0" indent="-44654" algn="l"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9600"/>
              <a:buNone/>
              <a:defRPr sz="1875">
                <a:solidFill>
                  <a:srgbClr val="888888"/>
                </a:solidFill>
              </a:defRPr>
            </a:lvl1pPr>
            <a:lvl2pPr marL="178618" lvl="1" indent="-44654" algn="l">
              <a:spcBef>
                <a:spcPts val="336"/>
              </a:spcBef>
              <a:spcAft>
                <a:spcPts val="0"/>
              </a:spcAft>
              <a:buClr>
                <a:srgbClr val="888888"/>
              </a:buClr>
              <a:buSzPts val="8600"/>
              <a:buNone/>
              <a:defRPr sz="1680">
                <a:solidFill>
                  <a:srgbClr val="888888"/>
                </a:solidFill>
              </a:defRPr>
            </a:lvl2pPr>
            <a:lvl3pPr marL="267926" lvl="2" indent="-44654" algn="l">
              <a:spcBef>
                <a:spcPts val="301"/>
              </a:spcBef>
              <a:spcAft>
                <a:spcPts val="0"/>
              </a:spcAft>
              <a:buClr>
                <a:srgbClr val="888888"/>
              </a:buClr>
              <a:buSzPts val="7700"/>
              <a:buNone/>
              <a:defRPr sz="1504">
                <a:solidFill>
                  <a:srgbClr val="888888"/>
                </a:solidFill>
              </a:defRPr>
            </a:lvl3pPr>
            <a:lvl4pPr marL="357234" lvl="3" indent="-44654" algn="l">
              <a:spcBef>
                <a:spcPts val="261"/>
              </a:spcBef>
              <a:spcAft>
                <a:spcPts val="0"/>
              </a:spcAft>
              <a:buClr>
                <a:srgbClr val="888888"/>
              </a:buClr>
              <a:buSzPts val="6700"/>
              <a:buNone/>
              <a:defRPr sz="1309">
                <a:solidFill>
                  <a:srgbClr val="888888"/>
                </a:solidFill>
              </a:defRPr>
            </a:lvl4pPr>
            <a:lvl5pPr marL="446541" lvl="4" indent="-44654" algn="l">
              <a:spcBef>
                <a:spcPts val="261"/>
              </a:spcBef>
              <a:spcAft>
                <a:spcPts val="0"/>
              </a:spcAft>
              <a:buClr>
                <a:srgbClr val="888888"/>
              </a:buClr>
              <a:buSzPts val="6700"/>
              <a:buNone/>
              <a:defRPr sz="1309">
                <a:solidFill>
                  <a:srgbClr val="888888"/>
                </a:solidFill>
              </a:defRPr>
            </a:lvl5pPr>
            <a:lvl6pPr marL="535849" lvl="5" indent="-44654" algn="l">
              <a:spcBef>
                <a:spcPts val="261"/>
              </a:spcBef>
              <a:spcAft>
                <a:spcPts val="0"/>
              </a:spcAft>
              <a:buClr>
                <a:srgbClr val="888888"/>
              </a:buClr>
              <a:buSzPts val="6700"/>
              <a:buNone/>
              <a:defRPr sz="1309">
                <a:solidFill>
                  <a:srgbClr val="888888"/>
                </a:solidFill>
              </a:defRPr>
            </a:lvl6pPr>
            <a:lvl7pPr marL="625159" lvl="6" indent="-44654" algn="l">
              <a:spcBef>
                <a:spcPts val="261"/>
              </a:spcBef>
              <a:spcAft>
                <a:spcPts val="0"/>
              </a:spcAft>
              <a:buClr>
                <a:srgbClr val="888888"/>
              </a:buClr>
              <a:buSzPts val="6700"/>
              <a:buNone/>
              <a:defRPr sz="1309">
                <a:solidFill>
                  <a:srgbClr val="888888"/>
                </a:solidFill>
              </a:defRPr>
            </a:lvl7pPr>
            <a:lvl8pPr marL="714467" lvl="7" indent="-44654" algn="l">
              <a:spcBef>
                <a:spcPts val="261"/>
              </a:spcBef>
              <a:spcAft>
                <a:spcPts val="0"/>
              </a:spcAft>
              <a:buClr>
                <a:srgbClr val="888888"/>
              </a:buClr>
              <a:buSzPts val="6700"/>
              <a:buNone/>
              <a:defRPr sz="1309">
                <a:solidFill>
                  <a:srgbClr val="888888"/>
                </a:solidFill>
              </a:defRPr>
            </a:lvl8pPr>
            <a:lvl9pPr marL="803776" lvl="8" indent="-44654" algn="l">
              <a:spcBef>
                <a:spcPts val="261"/>
              </a:spcBef>
              <a:spcAft>
                <a:spcPts val="0"/>
              </a:spcAft>
              <a:buClr>
                <a:srgbClr val="888888"/>
              </a:buClr>
              <a:buSzPts val="6700"/>
              <a:buNone/>
              <a:defRPr sz="130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2286000" y="33900540"/>
            <a:ext cx="1066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15621000" y="33900540"/>
            <a:ext cx="1447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32766000" y="33900540"/>
            <a:ext cx="1066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2286000" y="1464733"/>
            <a:ext cx="41148000" cy="60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9144000" y="34137605"/>
            <a:ext cx="81915000" cy="96553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t" anchorCtr="0">
            <a:noAutofit/>
          </a:bodyPr>
          <a:lstStyle>
            <a:lvl1pPr marL="89308" lvl="0" indent="-210867" algn="l">
              <a:spcBef>
                <a:spcPts val="524"/>
              </a:spcBef>
              <a:spcAft>
                <a:spcPts val="0"/>
              </a:spcAft>
              <a:buClr>
                <a:schemeClr val="dk1"/>
              </a:buClr>
              <a:buSzPts val="13400"/>
              <a:buChar char="•"/>
              <a:defRPr sz="2618"/>
            </a:lvl1pPr>
            <a:lvl2pPr marL="178618" lvl="1" indent="-187299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1500"/>
              <a:buChar char="–"/>
              <a:defRPr sz="2246"/>
            </a:lvl2pPr>
            <a:lvl3pPr marL="267926" lvl="2" indent="-163733" algn="l"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600"/>
              <a:buChar char="•"/>
              <a:defRPr sz="1875"/>
            </a:lvl3pPr>
            <a:lvl4pPr marL="357234" lvl="3" indent="-151329" algn="l"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8600"/>
              <a:buChar char="–"/>
              <a:defRPr sz="1680"/>
            </a:lvl4pPr>
            <a:lvl5pPr marL="446541" lvl="4" indent="-151329" algn="l"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8600"/>
              <a:buChar char="»"/>
              <a:defRPr sz="1680"/>
            </a:lvl5pPr>
            <a:lvl6pPr marL="535849" lvl="5" indent="-151329" algn="l"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8600"/>
              <a:buChar char="•"/>
              <a:defRPr sz="1680"/>
            </a:lvl6pPr>
            <a:lvl7pPr marL="625159" lvl="6" indent="-151329" algn="l"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8600"/>
              <a:buChar char="•"/>
              <a:defRPr sz="1680"/>
            </a:lvl7pPr>
            <a:lvl8pPr marL="714467" lvl="7" indent="-151329" algn="l"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8600"/>
              <a:buChar char="•"/>
              <a:defRPr sz="1680"/>
            </a:lvl8pPr>
            <a:lvl9pPr marL="803776" lvl="8" indent="-151329" algn="l"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8600"/>
              <a:buChar char="•"/>
              <a:defRPr sz="168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91821000" y="34137605"/>
            <a:ext cx="81915000" cy="96553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t" anchorCtr="0">
            <a:noAutofit/>
          </a:bodyPr>
          <a:lstStyle>
            <a:lvl1pPr marL="89308" lvl="0" indent="-210867" algn="l">
              <a:spcBef>
                <a:spcPts val="524"/>
              </a:spcBef>
              <a:spcAft>
                <a:spcPts val="0"/>
              </a:spcAft>
              <a:buClr>
                <a:schemeClr val="dk1"/>
              </a:buClr>
              <a:buSzPts val="13400"/>
              <a:buChar char="•"/>
              <a:defRPr sz="2618"/>
            </a:lvl1pPr>
            <a:lvl2pPr marL="178618" lvl="1" indent="-187299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1500"/>
              <a:buChar char="–"/>
              <a:defRPr sz="2246"/>
            </a:lvl2pPr>
            <a:lvl3pPr marL="267926" lvl="2" indent="-163733" algn="l"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600"/>
              <a:buChar char="•"/>
              <a:defRPr sz="1875"/>
            </a:lvl3pPr>
            <a:lvl4pPr marL="357234" lvl="3" indent="-151329" algn="l"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8600"/>
              <a:buChar char="–"/>
              <a:defRPr sz="1680"/>
            </a:lvl4pPr>
            <a:lvl5pPr marL="446541" lvl="4" indent="-151329" algn="l"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8600"/>
              <a:buChar char="»"/>
              <a:defRPr sz="1680"/>
            </a:lvl5pPr>
            <a:lvl6pPr marL="535849" lvl="5" indent="-151329" algn="l"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8600"/>
              <a:buChar char="•"/>
              <a:defRPr sz="1680"/>
            </a:lvl6pPr>
            <a:lvl7pPr marL="625159" lvl="6" indent="-151329" algn="l"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8600"/>
              <a:buChar char="•"/>
              <a:defRPr sz="1680"/>
            </a:lvl7pPr>
            <a:lvl8pPr marL="714467" lvl="7" indent="-151329" algn="l"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8600"/>
              <a:buChar char="•"/>
              <a:defRPr sz="1680"/>
            </a:lvl8pPr>
            <a:lvl9pPr marL="803776" lvl="8" indent="-151329" algn="l"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8600"/>
              <a:buChar char="•"/>
              <a:defRPr sz="168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2286000" y="33900540"/>
            <a:ext cx="1066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15621000" y="33900540"/>
            <a:ext cx="1447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32766000" y="33900540"/>
            <a:ext cx="1066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2286000" y="1464733"/>
            <a:ext cx="41148000" cy="60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2286000" y="8187273"/>
            <a:ext cx="20200940" cy="3412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b" anchorCtr="0">
            <a:noAutofit/>
          </a:bodyPr>
          <a:lstStyle>
            <a:lvl1pPr marL="89308" lvl="0" indent="-44654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1500"/>
              <a:buNone/>
              <a:defRPr sz="2246" b="1"/>
            </a:lvl1pPr>
            <a:lvl2pPr marL="178618" lvl="1" indent="-44654" algn="l"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600"/>
              <a:buNone/>
              <a:defRPr sz="1875" b="1"/>
            </a:lvl2pPr>
            <a:lvl3pPr marL="267926" lvl="2" indent="-44654" algn="l"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8600"/>
              <a:buNone/>
              <a:defRPr sz="1680" b="1"/>
            </a:lvl3pPr>
            <a:lvl4pPr marL="357234" lvl="3" indent="-44654" algn="l">
              <a:spcBef>
                <a:spcPts val="301"/>
              </a:spcBef>
              <a:spcAft>
                <a:spcPts val="0"/>
              </a:spcAft>
              <a:buClr>
                <a:schemeClr val="dk1"/>
              </a:buClr>
              <a:buSzPts val="7700"/>
              <a:buNone/>
              <a:defRPr sz="1504" b="1"/>
            </a:lvl4pPr>
            <a:lvl5pPr marL="446541" lvl="4" indent="-44654" algn="l">
              <a:spcBef>
                <a:spcPts val="301"/>
              </a:spcBef>
              <a:spcAft>
                <a:spcPts val="0"/>
              </a:spcAft>
              <a:buClr>
                <a:schemeClr val="dk1"/>
              </a:buClr>
              <a:buSzPts val="7700"/>
              <a:buNone/>
              <a:defRPr sz="1504" b="1"/>
            </a:lvl5pPr>
            <a:lvl6pPr marL="535849" lvl="5" indent="-44654" algn="l">
              <a:spcBef>
                <a:spcPts val="301"/>
              </a:spcBef>
              <a:spcAft>
                <a:spcPts val="0"/>
              </a:spcAft>
              <a:buClr>
                <a:schemeClr val="dk1"/>
              </a:buClr>
              <a:buSzPts val="7700"/>
              <a:buNone/>
              <a:defRPr sz="1504" b="1"/>
            </a:lvl6pPr>
            <a:lvl7pPr marL="625159" lvl="6" indent="-44654" algn="l">
              <a:spcBef>
                <a:spcPts val="301"/>
              </a:spcBef>
              <a:spcAft>
                <a:spcPts val="0"/>
              </a:spcAft>
              <a:buClr>
                <a:schemeClr val="dk1"/>
              </a:buClr>
              <a:buSzPts val="7700"/>
              <a:buNone/>
              <a:defRPr sz="1504" b="1"/>
            </a:lvl7pPr>
            <a:lvl8pPr marL="714467" lvl="7" indent="-44654" algn="l">
              <a:spcBef>
                <a:spcPts val="301"/>
              </a:spcBef>
              <a:spcAft>
                <a:spcPts val="0"/>
              </a:spcAft>
              <a:buClr>
                <a:schemeClr val="dk1"/>
              </a:buClr>
              <a:buSzPts val="7700"/>
              <a:buNone/>
              <a:defRPr sz="1504" b="1"/>
            </a:lvl8pPr>
            <a:lvl9pPr marL="803776" lvl="8" indent="-44654" algn="l">
              <a:spcBef>
                <a:spcPts val="301"/>
              </a:spcBef>
              <a:spcAft>
                <a:spcPts val="0"/>
              </a:spcAft>
              <a:buClr>
                <a:schemeClr val="dk1"/>
              </a:buClr>
              <a:buSzPts val="7700"/>
              <a:buNone/>
              <a:defRPr sz="1504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2286000" y="11599340"/>
            <a:ext cx="20200940" cy="210735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t" anchorCtr="0">
            <a:noAutofit/>
          </a:bodyPr>
          <a:lstStyle>
            <a:lvl1pPr marL="89308" lvl="0" indent="-187299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1500"/>
              <a:buChar char="•"/>
              <a:defRPr sz="2246"/>
            </a:lvl1pPr>
            <a:lvl2pPr marL="178618" lvl="1" indent="-163733" algn="l"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600"/>
              <a:buChar char="–"/>
              <a:defRPr sz="1875"/>
            </a:lvl2pPr>
            <a:lvl3pPr marL="267926" lvl="2" indent="-151329" algn="l"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8600"/>
              <a:buChar char="•"/>
              <a:defRPr sz="1680"/>
            </a:lvl3pPr>
            <a:lvl4pPr marL="357234" lvl="3" indent="-140164" algn="l">
              <a:spcBef>
                <a:spcPts val="301"/>
              </a:spcBef>
              <a:spcAft>
                <a:spcPts val="0"/>
              </a:spcAft>
              <a:buClr>
                <a:schemeClr val="dk1"/>
              </a:buClr>
              <a:buSzPts val="7700"/>
              <a:buChar char="–"/>
              <a:defRPr sz="1504"/>
            </a:lvl4pPr>
            <a:lvl5pPr marL="446541" lvl="4" indent="-140164" algn="l">
              <a:spcBef>
                <a:spcPts val="301"/>
              </a:spcBef>
              <a:spcAft>
                <a:spcPts val="0"/>
              </a:spcAft>
              <a:buClr>
                <a:schemeClr val="dk1"/>
              </a:buClr>
              <a:buSzPts val="7700"/>
              <a:buChar char="»"/>
              <a:defRPr sz="1504"/>
            </a:lvl5pPr>
            <a:lvl6pPr marL="535849" lvl="5" indent="-140164" algn="l">
              <a:spcBef>
                <a:spcPts val="301"/>
              </a:spcBef>
              <a:spcAft>
                <a:spcPts val="0"/>
              </a:spcAft>
              <a:buClr>
                <a:schemeClr val="dk1"/>
              </a:buClr>
              <a:buSzPts val="7700"/>
              <a:buChar char="•"/>
              <a:defRPr sz="1504"/>
            </a:lvl6pPr>
            <a:lvl7pPr marL="625159" lvl="6" indent="-140164" algn="l">
              <a:spcBef>
                <a:spcPts val="301"/>
              </a:spcBef>
              <a:spcAft>
                <a:spcPts val="0"/>
              </a:spcAft>
              <a:buClr>
                <a:schemeClr val="dk1"/>
              </a:buClr>
              <a:buSzPts val="7700"/>
              <a:buChar char="•"/>
              <a:defRPr sz="1504"/>
            </a:lvl7pPr>
            <a:lvl8pPr marL="714467" lvl="7" indent="-140164" algn="l">
              <a:spcBef>
                <a:spcPts val="301"/>
              </a:spcBef>
              <a:spcAft>
                <a:spcPts val="0"/>
              </a:spcAft>
              <a:buClr>
                <a:schemeClr val="dk1"/>
              </a:buClr>
              <a:buSzPts val="7700"/>
              <a:buChar char="•"/>
              <a:defRPr sz="1504"/>
            </a:lvl8pPr>
            <a:lvl9pPr marL="803776" lvl="8" indent="-140164" algn="l">
              <a:spcBef>
                <a:spcPts val="301"/>
              </a:spcBef>
              <a:spcAft>
                <a:spcPts val="0"/>
              </a:spcAft>
              <a:buClr>
                <a:schemeClr val="dk1"/>
              </a:buClr>
              <a:buSzPts val="7700"/>
              <a:buChar char="•"/>
              <a:defRPr sz="1504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23225131" y="8187273"/>
            <a:ext cx="20208875" cy="3412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b" anchorCtr="0">
            <a:noAutofit/>
          </a:bodyPr>
          <a:lstStyle>
            <a:lvl1pPr marL="89308" lvl="0" indent="-44654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1500"/>
              <a:buNone/>
              <a:defRPr sz="2246" b="1"/>
            </a:lvl1pPr>
            <a:lvl2pPr marL="178618" lvl="1" indent="-44654" algn="l"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600"/>
              <a:buNone/>
              <a:defRPr sz="1875" b="1"/>
            </a:lvl2pPr>
            <a:lvl3pPr marL="267926" lvl="2" indent="-44654" algn="l"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8600"/>
              <a:buNone/>
              <a:defRPr sz="1680" b="1"/>
            </a:lvl3pPr>
            <a:lvl4pPr marL="357234" lvl="3" indent="-44654" algn="l">
              <a:spcBef>
                <a:spcPts val="301"/>
              </a:spcBef>
              <a:spcAft>
                <a:spcPts val="0"/>
              </a:spcAft>
              <a:buClr>
                <a:schemeClr val="dk1"/>
              </a:buClr>
              <a:buSzPts val="7700"/>
              <a:buNone/>
              <a:defRPr sz="1504" b="1"/>
            </a:lvl4pPr>
            <a:lvl5pPr marL="446541" lvl="4" indent="-44654" algn="l">
              <a:spcBef>
                <a:spcPts val="301"/>
              </a:spcBef>
              <a:spcAft>
                <a:spcPts val="0"/>
              </a:spcAft>
              <a:buClr>
                <a:schemeClr val="dk1"/>
              </a:buClr>
              <a:buSzPts val="7700"/>
              <a:buNone/>
              <a:defRPr sz="1504" b="1"/>
            </a:lvl5pPr>
            <a:lvl6pPr marL="535849" lvl="5" indent="-44654" algn="l">
              <a:spcBef>
                <a:spcPts val="301"/>
              </a:spcBef>
              <a:spcAft>
                <a:spcPts val="0"/>
              </a:spcAft>
              <a:buClr>
                <a:schemeClr val="dk1"/>
              </a:buClr>
              <a:buSzPts val="7700"/>
              <a:buNone/>
              <a:defRPr sz="1504" b="1"/>
            </a:lvl6pPr>
            <a:lvl7pPr marL="625159" lvl="6" indent="-44654" algn="l">
              <a:spcBef>
                <a:spcPts val="301"/>
              </a:spcBef>
              <a:spcAft>
                <a:spcPts val="0"/>
              </a:spcAft>
              <a:buClr>
                <a:schemeClr val="dk1"/>
              </a:buClr>
              <a:buSzPts val="7700"/>
              <a:buNone/>
              <a:defRPr sz="1504" b="1"/>
            </a:lvl7pPr>
            <a:lvl8pPr marL="714467" lvl="7" indent="-44654" algn="l">
              <a:spcBef>
                <a:spcPts val="301"/>
              </a:spcBef>
              <a:spcAft>
                <a:spcPts val="0"/>
              </a:spcAft>
              <a:buClr>
                <a:schemeClr val="dk1"/>
              </a:buClr>
              <a:buSzPts val="7700"/>
              <a:buNone/>
              <a:defRPr sz="1504" b="1"/>
            </a:lvl8pPr>
            <a:lvl9pPr marL="803776" lvl="8" indent="-44654" algn="l">
              <a:spcBef>
                <a:spcPts val="301"/>
              </a:spcBef>
              <a:spcAft>
                <a:spcPts val="0"/>
              </a:spcAft>
              <a:buClr>
                <a:schemeClr val="dk1"/>
              </a:buClr>
              <a:buSzPts val="7700"/>
              <a:buNone/>
              <a:defRPr sz="1504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23225131" y="11599340"/>
            <a:ext cx="20208875" cy="210735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t" anchorCtr="0">
            <a:noAutofit/>
          </a:bodyPr>
          <a:lstStyle>
            <a:lvl1pPr marL="89308" lvl="0" indent="-187299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1500"/>
              <a:buChar char="•"/>
              <a:defRPr sz="2246"/>
            </a:lvl1pPr>
            <a:lvl2pPr marL="178618" lvl="1" indent="-163733" algn="l"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600"/>
              <a:buChar char="–"/>
              <a:defRPr sz="1875"/>
            </a:lvl2pPr>
            <a:lvl3pPr marL="267926" lvl="2" indent="-151329" algn="l"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8600"/>
              <a:buChar char="•"/>
              <a:defRPr sz="1680"/>
            </a:lvl3pPr>
            <a:lvl4pPr marL="357234" lvl="3" indent="-140164" algn="l">
              <a:spcBef>
                <a:spcPts val="301"/>
              </a:spcBef>
              <a:spcAft>
                <a:spcPts val="0"/>
              </a:spcAft>
              <a:buClr>
                <a:schemeClr val="dk1"/>
              </a:buClr>
              <a:buSzPts val="7700"/>
              <a:buChar char="–"/>
              <a:defRPr sz="1504"/>
            </a:lvl4pPr>
            <a:lvl5pPr marL="446541" lvl="4" indent="-140164" algn="l">
              <a:spcBef>
                <a:spcPts val="301"/>
              </a:spcBef>
              <a:spcAft>
                <a:spcPts val="0"/>
              </a:spcAft>
              <a:buClr>
                <a:schemeClr val="dk1"/>
              </a:buClr>
              <a:buSzPts val="7700"/>
              <a:buChar char="»"/>
              <a:defRPr sz="1504"/>
            </a:lvl5pPr>
            <a:lvl6pPr marL="535849" lvl="5" indent="-140164" algn="l">
              <a:spcBef>
                <a:spcPts val="301"/>
              </a:spcBef>
              <a:spcAft>
                <a:spcPts val="0"/>
              </a:spcAft>
              <a:buClr>
                <a:schemeClr val="dk1"/>
              </a:buClr>
              <a:buSzPts val="7700"/>
              <a:buChar char="•"/>
              <a:defRPr sz="1504"/>
            </a:lvl6pPr>
            <a:lvl7pPr marL="625159" lvl="6" indent="-140164" algn="l">
              <a:spcBef>
                <a:spcPts val="301"/>
              </a:spcBef>
              <a:spcAft>
                <a:spcPts val="0"/>
              </a:spcAft>
              <a:buClr>
                <a:schemeClr val="dk1"/>
              </a:buClr>
              <a:buSzPts val="7700"/>
              <a:buChar char="•"/>
              <a:defRPr sz="1504"/>
            </a:lvl7pPr>
            <a:lvl8pPr marL="714467" lvl="7" indent="-140164" algn="l">
              <a:spcBef>
                <a:spcPts val="301"/>
              </a:spcBef>
              <a:spcAft>
                <a:spcPts val="0"/>
              </a:spcAft>
              <a:buClr>
                <a:schemeClr val="dk1"/>
              </a:buClr>
              <a:buSzPts val="7700"/>
              <a:buChar char="•"/>
              <a:defRPr sz="1504"/>
            </a:lvl8pPr>
            <a:lvl9pPr marL="803776" lvl="8" indent="-140164" algn="l">
              <a:spcBef>
                <a:spcPts val="301"/>
              </a:spcBef>
              <a:spcAft>
                <a:spcPts val="0"/>
              </a:spcAft>
              <a:buClr>
                <a:schemeClr val="dk1"/>
              </a:buClr>
              <a:buSzPts val="7700"/>
              <a:buChar char="•"/>
              <a:defRPr sz="1504"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2286000" y="33900540"/>
            <a:ext cx="1066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15621000" y="33900540"/>
            <a:ext cx="1447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32766000" y="33900540"/>
            <a:ext cx="1066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2286000" y="1464733"/>
            <a:ext cx="41148000" cy="60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2286000" y="33900540"/>
            <a:ext cx="1066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15621000" y="33900540"/>
            <a:ext cx="1447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32766000" y="33900540"/>
            <a:ext cx="1066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dt" idx="10"/>
          </p:nvPr>
        </p:nvSpPr>
        <p:spPr>
          <a:xfrm>
            <a:off x="2286000" y="33900540"/>
            <a:ext cx="1066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ftr" idx="11"/>
          </p:nvPr>
        </p:nvSpPr>
        <p:spPr>
          <a:xfrm>
            <a:off x="15621000" y="33900540"/>
            <a:ext cx="1447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sldNum" idx="12"/>
          </p:nvPr>
        </p:nvSpPr>
        <p:spPr>
          <a:xfrm>
            <a:off x="32766000" y="33900540"/>
            <a:ext cx="1066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1"/>
          <p:cNvSpPr txBox="1">
            <a:spLocks noGrp="1"/>
          </p:cNvSpPr>
          <p:nvPr>
            <p:ph type="title"/>
          </p:nvPr>
        </p:nvSpPr>
        <p:spPr>
          <a:xfrm>
            <a:off x="2286011" y="1456263"/>
            <a:ext cx="15041565" cy="6197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75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1"/>
          </p:nvPr>
        </p:nvSpPr>
        <p:spPr>
          <a:xfrm>
            <a:off x="17875250" y="1456278"/>
            <a:ext cx="25558750" cy="31216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t" anchorCtr="0">
            <a:noAutofit/>
          </a:bodyPr>
          <a:lstStyle>
            <a:lvl1pPr marL="89308" lvl="0" indent="-235676" algn="l">
              <a:spcBef>
                <a:spcPts val="601"/>
              </a:spcBef>
              <a:spcAft>
                <a:spcPts val="0"/>
              </a:spcAft>
              <a:buClr>
                <a:schemeClr val="dk1"/>
              </a:buClr>
              <a:buSzPts val="15400"/>
              <a:buChar char="•"/>
              <a:defRPr sz="3009"/>
            </a:lvl1pPr>
            <a:lvl2pPr marL="178618" lvl="1" indent="-210867" algn="l">
              <a:spcBef>
                <a:spcPts val="524"/>
              </a:spcBef>
              <a:spcAft>
                <a:spcPts val="0"/>
              </a:spcAft>
              <a:buClr>
                <a:schemeClr val="dk1"/>
              </a:buClr>
              <a:buSzPts val="13400"/>
              <a:buChar char="–"/>
              <a:defRPr sz="2618"/>
            </a:lvl2pPr>
            <a:lvl3pPr marL="267926" lvl="2" indent="-187299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1500"/>
              <a:buChar char="•"/>
              <a:defRPr sz="2246"/>
            </a:lvl3pPr>
            <a:lvl4pPr marL="357234" lvl="3" indent="-163733" algn="l"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600"/>
              <a:buChar char="–"/>
              <a:defRPr sz="1875"/>
            </a:lvl4pPr>
            <a:lvl5pPr marL="446541" lvl="4" indent="-163733" algn="l"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600"/>
              <a:buChar char="»"/>
              <a:defRPr sz="1875"/>
            </a:lvl5pPr>
            <a:lvl6pPr marL="535849" lvl="5" indent="-163733" algn="l"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600"/>
              <a:buChar char="•"/>
              <a:defRPr sz="1875"/>
            </a:lvl6pPr>
            <a:lvl7pPr marL="625159" lvl="6" indent="-163733" algn="l"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600"/>
              <a:buChar char="•"/>
              <a:defRPr sz="1875"/>
            </a:lvl7pPr>
            <a:lvl8pPr marL="714467" lvl="7" indent="-163733" algn="l"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600"/>
              <a:buChar char="•"/>
              <a:defRPr sz="1875"/>
            </a:lvl8pPr>
            <a:lvl9pPr marL="803776" lvl="8" indent="-163733" algn="l"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600"/>
              <a:buChar char="•"/>
              <a:defRPr sz="1875"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2"/>
          </p:nvPr>
        </p:nvSpPr>
        <p:spPr>
          <a:xfrm>
            <a:off x="2286011" y="7653880"/>
            <a:ext cx="15041565" cy="2501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t" anchorCtr="0">
            <a:noAutofit/>
          </a:bodyPr>
          <a:lstStyle>
            <a:lvl1pPr marL="89308" lvl="0" indent="-44654" algn="l">
              <a:spcBef>
                <a:spcPts val="261"/>
              </a:spcBef>
              <a:spcAft>
                <a:spcPts val="0"/>
              </a:spcAft>
              <a:buClr>
                <a:schemeClr val="dk1"/>
              </a:buClr>
              <a:buSzPts val="6700"/>
              <a:buNone/>
              <a:defRPr sz="1309"/>
            </a:lvl1pPr>
            <a:lvl2pPr marL="178618" lvl="1" indent="-44654" algn="l">
              <a:spcBef>
                <a:spcPts val="226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sz="1133"/>
            </a:lvl2pPr>
            <a:lvl3pPr marL="267926" lvl="2" indent="-44654" algn="l">
              <a:spcBef>
                <a:spcPts val="188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938"/>
            </a:lvl3pPr>
            <a:lvl4pPr marL="357234" lvl="3" indent="-44654" algn="l">
              <a:spcBef>
                <a:spcPts val="168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840"/>
            </a:lvl4pPr>
            <a:lvl5pPr marL="446541" lvl="4" indent="-44654" algn="l">
              <a:spcBef>
                <a:spcPts val="168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840"/>
            </a:lvl5pPr>
            <a:lvl6pPr marL="535849" lvl="5" indent="-44654" algn="l">
              <a:spcBef>
                <a:spcPts val="168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840"/>
            </a:lvl6pPr>
            <a:lvl7pPr marL="625159" lvl="6" indent="-44654" algn="l">
              <a:spcBef>
                <a:spcPts val="168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840"/>
            </a:lvl7pPr>
            <a:lvl8pPr marL="714467" lvl="7" indent="-44654" algn="l">
              <a:spcBef>
                <a:spcPts val="168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840"/>
            </a:lvl8pPr>
            <a:lvl9pPr marL="803776" lvl="8" indent="-44654" algn="l">
              <a:spcBef>
                <a:spcPts val="168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840"/>
            </a:lvl9pPr>
          </a:lstStyle>
          <a:p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dt" idx="10"/>
          </p:nvPr>
        </p:nvSpPr>
        <p:spPr>
          <a:xfrm>
            <a:off x="2286000" y="33900540"/>
            <a:ext cx="1066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ftr" idx="11"/>
          </p:nvPr>
        </p:nvSpPr>
        <p:spPr>
          <a:xfrm>
            <a:off x="15621000" y="33900540"/>
            <a:ext cx="1447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sldNum" idx="12"/>
          </p:nvPr>
        </p:nvSpPr>
        <p:spPr>
          <a:xfrm>
            <a:off x="32766000" y="33900540"/>
            <a:ext cx="1066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>
            <a:spLocks noGrp="1"/>
          </p:cNvSpPr>
          <p:nvPr>
            <p:ph type="title"/>
          </p:nvPr>
        </p:nvSpPr>
        <p:spPr>
          <a:xfrm>
            <a:off x="8961440" y="25603213"/>
            <a:ext cx="27432000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75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>
            <a:spLocks noGrp="1"/>
          </p:cNvSpPr>
          <p:nvPr>
            <p:ph type="pic" idx="2"/>
          </p:nvPr>
        </p:nvSpPr>
        <p:spPr>
          <a:xfrm>
            <a:off x="8961440" y="3268133"/>
            <a:ext cx="27432000" cy="219456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2"/>
          <p:cNvSpPr txBox="1">
            <a:spLocks noGrp="1"/>
          </p:cNvSpPr>
          <p:nvPr>
            <p:ph type="body" idx="1"/>
          </p:nvPr>
        </p:nvSpPr>
        <p:spPr>
          <a:xfrm>
            <a:off x="8961440" y="28625813"/>
            <a:ext cx="27432000" cy="42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t" anchorCtr="0">
            <a:noAutofit/>
          </a:bodyPr>
          <a:lstStyle>
            <a:lvl1pPr marL="89308" lvl="0" indent="-44654" algn="l">
              <a:spcBef>
                <a:spcPts val="261"/>
              </a:spcBef>
              <a:spcAft>
                <a:spcPts val="0"/>
              </a:spcAft>
              <a:buClr>
                <a:schemeClr val="dk1"/>
              </a:buClr>
              <a:buSzPts val="6700"/>
              <a:buNone/>
              <a:defRPr sz="1309"/>
            </a:lvl1pPr>
            <a:lvl2pPr marL="178618" lvl="1" indent="-44654" algn="l">
              <a:spcBef>
                <a:spcPts val="226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sz="1133"/>
            </a:lvl2pPr>
            <a:lvl3pPr marL="267926" lvl="2" indent="-44654" algn="l">
              <a:spcBef>
                <a:spcPts val="188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938"/>
            </a:lvl3pPr>
            <a:lvl4pPr marL="357234" lvl="3" indent="-44654" algn="l">
              <a:spcBef>
                <a:spcPts val="168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840"/>
            </a:lvl4pPr>
            <a:lvl5pPr marL="446541" lvl="4" indent="-44654" algn="l">
              <a:spcBef>
                <a:spcPts val="168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840"/>
            </a:lvl5pPr>
            <a:lvl6pPr marL="535849" lvl="5" indent="-44654" algn="l">
              <a:spcBef>
                <a:spcPts val="168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840"/>
            </a:lvl6pPr>
            <a:lvl7pPr marL="625159" lvl="6" indent="-44654" algn="l">
              <a:spcBef>
                <a:spcPts val="168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840"/>
            </a:lvl7pPr>
            <a:lvl8pPr marL="714467" lvl="7" indent="-44654" algn="l">
              <a:spcBef>
                <a:spcPts val="168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840"/>
            </a:lvl8pPr>
            <a:lvl9pPr marL="803776" lvl="8" indent="-44654" algn="l">
              <a:spcBef>
                <a:spcPts val="168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840"/>
            </a:lvl9pPr>
          </a:lstStyle>
          <a:p>
            <a:endParaRPr/>
          </a:p>
        </p:txBody>
      </p:sp>
      <p:sp>
        <p:nvSpPr>
          <p:cNvPr id="69" name="Google Shape;69;p12"/>
          <p:cNvSpPr txBox="1">
            <a:spLocks noGrp="1"/>
          </p:cNvSpPr>
          <p:nvPr>
            <p:ph type="dt" idx="10"/>
          </p:nvPr>
        </p:nvSpPr>
        <p:spPr>
          <a:xfrm>
            <a:off x="2286000" y="33900540"/>
            <a:ext cx="1066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ftr" idx="11"/>
          </p:nvPr>
        </p:nvSpPr>
        <p:spPr>
          <a:xfrm>
            <a:off x="15621000" y="33900540"/>
            <a:ext cx="1447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sldNum" idx="12"/>
          </p:nvPr>
        </p:nvSpPr>
        <p:spPr>
          <a:xfrm>
            <a:off x="32766000" y="33900540"/>
            <a:ext cx="1066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>
            <a:spLocks noGrp="1"/>
          </p:cNvSpPr>
          <p:nvPr>
            <p:ph type="title"/>
          </p:nvPr>
        </p:nvSpPr>
        <p:spPr>
          <a:xfrm>
            <a:off x="2286000" y="1464733"/>
            <a:ext cx="41148000" cy="60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body" idx="1"/>
          </p:nvPr>
        </p:nvSpPr>
        <p:spPr>
          <a:xfrm rot="5400000">
            <a:off x="10790773" y="29633"/>
            <a:ext cx="24138467" cy="411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t" anchorCtr="0">
            <a:noAutofit/>
          </a:bodyPr>
          <a:lstStyle>
            <a:lvl1pPr marL="89308" lvl="0" indent="-66983" algn="l">
              <a:spcBef>
                <a:spcPts val="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178618" lvl="1" indent="-66983" algn="l">
              <a:spcBef>
                <a:spcPts val="7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267926" lvl="2" indent="-66983" algn="l">
              <a:spcBef>
                <a:spcPts val="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357234" lvl="3" indent="-66983" algn="l">
              <a:spcBef>
                <a:spcPts val="7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446541" lvl="4" indent="-66983" algn="l">
              <a:spcBef>
                <a:spcPts val="7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535849" lvl="5" indent="-66983" algn="l">
              <a:spcBef>
                <a:spcPts val="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625159" lvl="6" indent="-66983" algn="l">
              <a:spcBef>
                <a:spcPts val="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714467" lvl="7" indent="-66983" algn="l">
              <a:spcBef>
                <a:spcPts val="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803776" lvl="8" indent="-66983" algn="l">
              <a:spcBef>
                <a:spcPts val="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dt" idx="10"/>
          </p:nvPr>
        </p:nvSpPr>
        <p:spPr>
          <a:xfrm>
            <a:off x="2286000" y="33900540"/>
            <a:ext cx="1066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ftr" idx="11"/>
          </p:nvPr>
        </p:nvSpPr>
        <p:spPr>
          <a:xfrm>
            <a:off x="15621000" y="33900540"/>
            <a:ext cx="1447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sldNum" idx="12"/>
          </p:nvPr>
        </p:nvSpPr>
        <p:spPr>
          <a:xfrm>
            <a:off x="32766000" y="33900540"/>
            <a:ext cx="1066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133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2286000" y="1464733"/>
            <a:ext cx="41148000" cy="60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2286000" y="8534401"/>
            <a:ext cx="41148000" cy="24138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t" anchorCtr="0">
            <a:noAutofit/>
          </a:bodyPr>
          <a:lstStyle>
            <a:lvl1pPr marL="457200" marR="0" lvl="0" indent="-1206500" algn="l" rtl="0">
              <a:spcBef>
                <a:spcPts val="3080"/>
              </a:spcBef>
              <a:spcAft>
                <a:spcPts val="0"/>
              </a:spcAft>
              <a:buClr>
                <a:schemeClr val="dk1"/>
              </a:buClr>
              <a:buSzPts val="15400"/>
              <a:buFont typeface="Arial"/>
              <a:buChar char="•"/>
              <a:defRPr sz="1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1079500" algn="l" rtl="0">
              <a:spcBef>
                <a:spcPts val="2680"/>
              </a:spcBef>
              <a:spcAft>
                <a:spcPts val="0"/>
              </a:spcAft>
              <a:buClr>
                <a:schemeClr val="dk1"/>
              </a:buClr>
              <a:buSzPts val="13400"/>
              <a:buFont typeface="Arial"/>
              <a:buChar char="–"/>
              <a:defRPr sz="1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958850" algn="l" rtl="0">
              <a:spcBef>
                <a:spcPts val="2300"/>
              </a:spcBef>
              <a:spcAft>
                <a:spcPts val="0"/>
              </a:spcAft>
              <a:buClr>
                <a:schemeClr val="dk1"/>
              </a:buClr>
              <a:buSzPts val="11500"/>
              <a:buFont typeface="Arial"/>
              <a:buChar char="•"/>
              <a:defRPr sz="1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838200" algn="l" rtl="0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–"/>
              <a:defRPr sz="9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838200" algn="l" rtl="0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»"/>
              <a:defRPr sz="9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838200" algn="l" rtl="0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838200" algn="l" rtl="0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838200" algn="l" rtl="0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838200" algn="l" rtl="0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2286000" y="33900540"/>
            <a:ext cx="1066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3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15621000" y="33900540"/>
            <a:ext cx="1447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13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32766000" y="33900540"/>
            <a:ext cx="10668000" cy="194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875" tIns="219425" rIns="438875" bIns="21942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13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13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13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13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13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13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13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13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13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4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Qr code&#10;&#10;Description automatically generated">
            <a:extLst>
              <a:ext uri="{FF2B5EF4-FFF2-40B4-BE49-F238E27FC236}">
                <a16:creationId xmlns:a16="http://schemas.microsoft.com/office/drawing/2014/main" id="{4DD1A7B0-F816-A28E-F1B4-C808A40667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082" y="31227365"/>
            <a:ext cx="3544294" cy="3544294"/>
          </a:xfrm>
          <a:prstGeom prst="rect">
            <a:avLst/>
          </a:prstGeom>
        </p:spPr>
      </p:pic>
      <p:sp>
        <p:nvSpPr>
          <p:cNvPr id="90" name="Google Shape;90;p1"/>
          <p:cNvSpPr/>
          <p:nvPr/>
        </p:nvSpPr>
        <p:spPr>
          <a:xfrm>
            <a:off x="1" y="150137"/>
            <a:ext cx="45720000" cy="5238878"/>
          </a:xfrm>
          <a:prstGeom prst="rect">
            <a:avLst/>
          </a:prstGeom>
          <a:solidFill>
            <a:srgbClr val="0A304E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21426" tIns="10713" rIns="21426" bIns="10713" anchor="ctr" anchorCtr="0">
            <a:noAutofit/>
          </a:bodyPr>
          <a:lstStyle/>
          <a:p>
            <a:pPr algn="ctr"/>
            <a:endParaRPr sz="1680" dirty="0">
              <a:solidFill>
                <a:schemeClr val="l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5440680" y="273645"/>
            <a:ext cx="34930080" cy="3074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889" tIns="10445" rIns="20889" bIns="10445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Estimating the prevalence of neuromyelitis optica spectrum disorder using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28.7 million electronic health records from the United States</a:t>
            </a:r>
          </a:p>
          <a:p>
            <a:pPr algn="ctr"/>
            <a:endParaRPr sz="6600" b="1" dirty="0">
              <a:solidFill>
                <a:schemeClr val="bg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679824" y="4756714"/>
            <a:ext cx="44360352" cy="5750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830" tIns="10415" rIns="20830" bIns="10415" anchor="t" anchorCtr="0">
            <a:spAutoFit/>
          </a:bodyPr>
          <a:lstStyle/>
          <a:p>
            <a:pPr lvl="0" algn="ctr"/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1  Center for Ophthalmic Bioinformatics, Cleveland Clinic Foundation; 2. Department of </a:t>
            </a:r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Population and Quantitative Health Sciences, Case Western Reserve University School of Medicine</a:t>
            </a:r>
            <a:endParaRPr sz="3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14772409" y="3622324"/>
            <a:ext cx="18561212" cy="11244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889" tIns="10445" rIns="20889" bIns="10445" anchor="t" anchorCtr="0">
            <a:noAutofit/>
          </a:bodyPr>
          <a:lstStyle/>
          <a:p>
            <a:pPr algn="ctr"/>
            <a:r>
              <a:rPr lang="en-US" sz="6000" b="1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en-US" sz="6000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Jacqueline K. </a:t>
            </a:r>
            <a:r>
              <a:rPr lang="en-US" sz="6000" dirty="0" err="1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Shaia</a:t>
            </a:r>
            <a:r>
              <a:rPr lang="en-US" sz="6000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, MS </a:t>
            </a:r>
            <a:r>
              <a:rPr lang="en-US" sz="6000" baseline="30000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1,2</a:t>
            </a:r>
            <a:r>
              <a:rPr lang="en-US" sz="6000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, Farren Briggs, PhD </a:t>
            </a:r>
            <a:r>
              <a:rPr lang="en-US" sz="6000" dirty="0" err="1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ScM</a:t>
            </a:r>
            <a:r>
              <a:rPr lang="en-US" sz="6000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en-US" sz="6000" baseline="30000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2</a:t>
            </a:r>
            <a:endParaRPr sz="6000" dirty="0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4B7AC3-B188-3263-7B4C-24CEF7CDF92D}"/>
              </a:ext>
            </a:extLst>
          </p:cNvPr>
          <p:cNvSpPr txBox="1"/>
          <p:nvPr/>
        </p:nvSpPr>
        <p:spPr>
          <a:xfrm>
            <a:off x="11261421" y="5712456"/>
            <a:ext cx="22500357" cy="43750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1000"/>
              </a:spcAft>
            </a:pPr>
            <a:r>
              <a:rPr lang="en-US" sz="8800" b="1" dirty="0">
                <a:solidFill>
                  <a:srgbClr val="C5930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Women are disproportionately affected by NMOSD, with Black Americans </a:t>
            </a:r>
            <a:r>
              <a:rPr lang="en-US" sz="8800" b="1" dirty="0">
                <a:solidFill>
                  <a:srgbClr val="09090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women</a:t>
            </a:r>
            <a:r>
              <a:rPr lang="en-US" sz="8800" b="1" dirty="0">
                <a:solidFill>
                  <a:srgbClr val="C5930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being the most burdened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FFA21D-0E5C-ACF5-97F7-D4F733B51388}"/>
              </a:ext>
            </a:extLst>
          </p:cNvPr>
          <p:cNvSpPr txBox="1"/>
          <p:nvPr/>
        </p:nvSpPr>
        <p:spPr>
          <a:xfrm>
            <a:off x="885774" y="30316125"/>
            <a:ext cx="3544294" cy="70788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 Website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C8C9E85-939F-186E-7391-93233ECB5B94}"/>
              </a:ext>
            </a:extLst>
          </p:cNvPr>
          <p:cNvSpPr txBox="1"/>
          <p:nvPr/>
        </p:nvSpPr>
        <p:spPr>
          <a:xfrm>
            <a:off x="442766" y="5676636"/>
            <a:ext cx="10639175" cy="9233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US" sz="8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7F4B2FF-A888-7CFC-C571-BF60DC8827FB}"/>
              </a:ext>
            </a:extLst>
          </p:cNvPr>
          <p:cNvSpPr txBox="1"/>
          <p:nvPr/>
        </p:nvSpPr>
        <p:spPr>
          <a:xfrm>
            <a:off x="486270" y="6929365"/>
            <a:ext cx="10595670" cy="891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47" indent="-285747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Neuromyelitis optic spectrum disorder (NMOSD): rare demyelinating, autoimmune disease </a:t>
            </a:r>
          </a:p>
          <a:p>
            <a:pPr marL="285747" indent="-285747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Characterized by unpredictable inflammatory events of the optic nerves and spinal cord</a:t>
            </a:r>
          </a:p>
          <a:p>
            <a:pPr marL="285747" indent="-285747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2011 prevalence of NMOSD in Olmstead County (N=145,979) to be 4/100,000 in White residents and 13/100,000 in Black residents</a:t>
            </a:r>
          </a:p>
          <a:p>
            <a:pPr marL="285747" indent="-285747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44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There are no other estimates of NMOSD in Americans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A7F23C7-56ED-8544-EDED-02A600BBCF75}"/>
              </a:ext>
            </a:extLst>
          </p:cNvPr>
          <p:cNvSpPr txBox="1"/>
          <p:nvPr/>
        </p:nvSpPr>
        <p:spPr>
          <a:xfrm>
            <a:off x="442766" y="16222573"/>
            <a:ext cx="10595670" cy="9233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Purpose</a:t>
            </a:r>
            <a:endParaRPr lang="en-US" sz="8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0988D47-78AD-5D21-3611-069B8F0A7980}"/>
              </a:ext>
            </a:extLst>
          </p:cNvPr>
          <p:cNvSpPr txBox="1"/>
          <p:nvPr/>
        </p:nvSpPr>
        <p:spPr>
          <a:xfrm>
            <a:off x="486270" y="17528982"/>
            <a:ext cx="947413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solidFill>
                  <a:srgbClr val="3333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characterize the prevalence of NMOSD in the U.S. in 2021, including by age, sex, and race.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063776E-AEA9-057E-34A8-298D70A3C9D9}"/>
              </a:ext>
            </a:extLst>
          </p:cNvPr>
          <p:cNvSpPr txBox="1"/>
          <p:nvPr/>
        </p:nvSpPr>
        <p:spPr>
          <a:xfrm>
            <a:off x="486270" y="20284894"/>
            <a:ext cx="10552166" cy="9233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  <a:endParaRPr lang="en-US" sz="8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5C842BD-1002-ADA9-BE1C-92E78CC2CACA}"/>
              </a:ext>
            </a:extLst>
          </p:cNvPr>
          <p:cNvSpPr txBox="1"/>
          <p:nvPr/>
        </p:nvSpPr>
        <p:spPr>
          <a:xfrm>
            <a:off x="442765" y="21595828"/>
            <a:ext cx="10024328" cy="86280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495" indent="-571495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4400" dirty="0" err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TriNetX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Research Network – U.S. private research network contains data from 55 healthcare organizations </a:t>
            </a:r>
          </a:p>
          <a:p>
            <a:pPr marL="571495" indent="-571495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28,705,949 patients in 2021</a:t>
            </a:r>
          </a:p>
          <a:p>
            <a:pPr marL="571495" indent="-571495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NMOSD patients were defined by ICD-10 Code GM36.0</a:t>
            </a:r>
          </a:p>
          <a:p>
            <a:pPr marL="571495" indent="-571495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Counts by age intervals, sex, and race combinations were extracted to calculate prevalence per 100,000</a:t>
            </a:r>
          </a:p>
          <a:p>
            <a:pPr marL="571495" indent="-571495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95% Confidence Intervals were calculated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D4695F7-A3CA-643D-D1BF-16DEE37D0696}"/>
              </a:ext>
            </a:extLst>
          </p:cNvPr>
          <p:cNvSpPr txBox="1"/>
          <p:nvPr/>
        </p:nvSpPr>
        <p:spPr>
          <a:xfrm>
            <a:off x="34274693" y="5709962"/>
            <a:ext cx="10985132" cy="9233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69D88F7-B367-6909-1F1B-EBC3C28E8483}"/>
              </a:ext>
            </a:extLst>
          </p:cNvPr>
          <p:cNvSpPr txBox="1"/>
          <p:nvPr/>
        </p:nvSpPr>
        <p:spPr>
          <a:xfrm>
            <a:off x="34274695" y="6700765"/>
            <a:ext cx="11002539" cy="20600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800"/>
              </a:spcAft>
            </a:pPr>
            <a:r>
              <a:rPr lang="en-US" sz="44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2021 Prevalence per 100,000</a:t>
            </a:r>
          </a:p>
          <a:p>
            <a:pPr marL="685793" indent="-685793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Total population: 9.1 (CI: 8.8, 9.5) </a:t>
            </a:r>
          </a:p>
          <a:p>
            <a:pPr marL="685793" indent="-685793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Black Americans: 17 (CI: 15.8, 18.1)</a:t>
            </a:r>
          </a:p>
          <a:p>
            <a:pPr marL="685793" indent="-685793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Asian Americans: 10 (CI: 7.9, 12.1)</a:t>
            </a:r>
          </a:p>
          <a:p>
            <a:pPr marL="685793" indent="-685793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White Americans: 7.3 (CI: 6.9, 7.7)</a:t>
            </a:r>
          </a:p>
          <a:p>
            <a:pPr marL="685793" indent="-685793"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800"/>
              </a:spcAft>
            </a:pPr>
            <a:r>
              <a:rPr lang="en-US" sz="44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Prevalence Among Women</a:t>
            </a:r>
          </a:p>
          <a:p>
            <a:pPr marL="685793" indent="-685793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Total population: 12.6 (CI: 12.1, 13.2) </a:t>
            </a:r>
          </a:p>
          <a:p>
            <a:pPr marL="685793" indent="-685793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Black Americans: 24.8 (CI: 23, 26.7)</a:t>
            </a:r>
          </a:p>
          <a:p>
            <a:pPr marL="685793" indent="-685793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Asian Americans: 14 (CI: 10.7, 17.4)</a:t>
            </a:r>
          </a:p>
          <a:p>
            <a:pPr marL="685793" indent="-685793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White Americans: 9.5 (CI: 8.9, 10.1)</a:t>
            </a:r>
          </a:p>
          <a:p>
            <a:pPr marL="685793" indent="-685793"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800"/>
              </a:spcAft>
            </a:pPr>
            <a:r>
              <a:rPr lang="en-US" sz="44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Prevalence Among Men</a:t>
            </a:r>
          </a:p>
          <a:p>
            <a:pPr marL="685793" indent="-685793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Total population: 4.6 (CI: 4.3, 5) </a:t>
            </a:r>
          </a:p>
          <a:p>
            <a:pPr marL="685793" indent="-685793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Black Americans: 5.9 (CI: 4.9, 7)</a:t>
            </a:r>
          </a:p>
          <a:p>
            <a:pPr marL="685793" indent="-685793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Asian Americans: 4.9 (CI: 2.6, 7.1)</a:t>
            </a:r>
          </a:p>
          <a:p>
            <a:pPr marL="685793" indent="-685793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White Americans: 4.5 (CI: 4.1, 5)</a:t>
            </a:r>
          </a:p>
          <a:p>
            <a:pPr marL="685793" indent="-685793"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800"/>
              </a:spcAft>
            </a:pPr>
            <a:r>
              <a:rPr lang="en-US" sz="44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Prevalence Ratios</a:t>
            </a:r>
          </a:p>
          <a:p>
            <a:pPr marL="685793" indent="-685793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 in Black Americans compared to White Americans: 2.3 (CI: 2.1, 2.5)</a:t>
            </a:r>
          </a:p>
          <a:p>
            <a:pPr marL="685793" indent="-685793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 in Asian Americans compared to White Americans: 1.3 (CI: 1.1, 1.7) </a:t>
            </a:r>
          </a:p>
          <a:p>
            <a:pPr marL="685793" indent="-685793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Black (PR=2.6 [CI: 2.4, 2.9]) and Asian (PR=1.5 [CI: 1.2, 1.9]) women had a higher burden than White women</a:t>
            </a:r>
          </a:p>
          <a:p>
            <a:pPr marL="685793" indent="-685793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Black (PR=1.3 [CI: 1.1, 1.6] but not Asian (PR=1.1 [CI: 0.7, 1.7]) men had a burden than White men.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321AFC8-EA36-27E8-A831-7AD20093FDAF}"/>
              </a:ext>
            </a:extLst>
          </p:cNvPr>
          <p:cNvSpPr txBox="1"/>
          <p:nvPr/>
        </p:nvSpPr>
        <p:spPr>
          <a:xfrm>
            <a:off x="34224591" y="27239339"/>
            <a:ext cx="10944747" cy="9233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138C365-DC5C-ED57-37E1-9AD673A9E65C}"/>
              </a:ext>
            </a:extLst>
          </p:cNvPr>
          <p:cNvSpPr txBox="1"/>
          <p:nvPr/>
        </p:nvSpPr>
        <p:spPr>
          <a:xfrm>
            <a:off x="34274693" y="28234702"/>
            <a:ext cx="10765483" cy="7940635"/>
          </a:xfrm>
          <a:prstGeom prst="rect">
            <a:avLst/>
          </a:prstGeom>
          <a:solidFill>
            <a:srgbClr val="FDEADA"/>
          </a:solidFill>
        </p:spPr>
        <p:txBody>
          <a:bodyPr wrap="square" rtlCol="0">
            <a:spAutoFit/>
          </a:bodyPr>
          <a:lstStyle/>
          <a:p>
            <a:pPr marL="571495" indent="-571495">
              <a:buFont typeface="Arial" panose="020B0604020202020204" pitchFamily="34" charset="0"/>
              <a:buChar char="•"/>
            </a:pPr>
            <a:r>
              <a:rPr lang="en-US" sz="5400" b="1" dirty="0">
                <a:solidFill>
                  <a:srgbClr val="C5930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2021 prevalence of NMOSD is 9.1/100,000, which is substantially higher than prior estimates.</a:t>
            </a:r>
          </a:p>
          <a:p>
            <a:pPr marL="571495" indent="-571495"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C59304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495" indent="-571495">
              <a:buFont typeface="Arial" panose="020B0604020202020204" pitchFamily="34" charset="0"/>
              <a:buChar char="•"/>
            </a:pPr>
            <a:r>
              <a:rPr lang="en-US" sz="5400" b="1" dirty="0">
                <a:solidFill>
                  <a:srgbClr val="C5930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Women are disproportionately affected by NMOSD (~3x) than men, particularly Black women who had the highest prevalence across all ages</a:t>
            </a:r>
            <a:endParaRPr lang="en-US" sz="4000" b="1" dirty="0">
              <a:solidFill>
                <a:srgbClr val="C5930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8F346CC-53B8-BF1E-54EA-84F911EBE924}"/>
              </a:ext>
            </a:extLst>
          </p:cNvPr>
          <p:cNvSpPr txBox="1"/>
          <p:nvPr/>
        </p:nvSpPr>
        <p:spPr>
          <a:xfrm>
            <a:off x="4997499" y="30316125"/>
            <a:ext cx="546959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Acknowledgements. 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express our gratitude to </a:t>
            </a:r>
            <a:r>
              <a:rPr lang="en-US" sz="4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MetroHealth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Dr. David </a:t>
            </a:r>
            <a:r>
              <a:rPr lang="en-US" sz="4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Kaelber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access to the </a:t>
            </a:r>
            <a:r>
              <a:rPr lang="en-US" sz="4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TriNetX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Network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90A26E4-523F-F28D-198B-CF76F60A047B}"/>
              </a:ext>
            </a:extLst>
          </p:cNvPr>
          <p:cNvSpPr txBox="1"/>
          <p:nvPr/>
        </p:nvSpPr>
        <p:spPr>
          <a:xfrm>
            <a:off x="533743" y="35351461"/>
            <a:ext cx="4414151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Funding: 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</a:rPr>
              <a:t>This project was generously supported by the </a:t>
            </a:r>
            <a:r>
              <a:rPr lang="en-US" sz="3600" dirty="0">
                <a:solidFill>
                  <a:srgbClr val="3333FF"/>
                </a:solidFill>
                <a:latin typeface="Arial" panose="020B0604020202020204" pitchFamily="34" charset="0"/>
              </a:rPr>
              <a:t>Connor B. Judge Foundation 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the </a:t>
            </a:r>
            <a:r>
              <a:rPr lang="en-US" sz="3600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and Translational Science Collaborative (CTSC).</a:t>
            </a:r>
          </a:p>
          <a:p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CTSC is funded by the National Institutes of Health, National Center for Advancing Translational Science, Clinical and Translational Science Award grant, UL1TR002548). 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2" descr="Related image">
            <a:extLst>
              <a:ext uri="{FF2B5EF4-FFF2-40B4-BE49-F238E27FC236}">
                <a16:creationId xmlns:a16="http://schemas.microsoft.com/office/drawing/2014/main" id="{A2BAA453-12CC-1300-0454-6970F69C04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6067" y="779990"/>
            <a:ext cx="3685697" cy="3685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ase Western Reserve University - Crunchbase School Profile &amp; Alumni">
            <a:extLst>
              <a:ext uri="{FF2B5EF4-FFF2-40B4-BE49-F238E27FC236}">
                <a16:creationId xmlns:a16="http://schemas.microsoft.com/office/drawing/2014/main" id="{7C7B846D-7474-A5D8-33BD-58956550FF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743" y="554053"/>
            <a:ext cx="3911633" cy="3911633"/>
          </a:xfrm>
          <a:prstGeom prst="rect">
            <a:avLst/>
          </a:prstGeom>
          <a:noFill/>
          <a:ln>
            <a:solidFill>
              <a:srgbClr val="0A304E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BA14BCB-93D2-085C-1254-CC30CF52C18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349670" y="10743790"/>
            <a:ext cx="22412109" cy="2324061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0001425-E69D-A09E-A089-A98A55255177}"/>
              </a:ext>
            </a:extLst>
          </p:cNvPr>
          <p:cNvSpPr txBox="1"/>
          <p:nvPr/>
        </p:nvSpPr>
        <p:spPr>
          <a:xfrm>
            <a:off x="11261421" y="33500833"/>
            <a:ext cx="22412110" cy="12164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anchor="ctr" anchorCtr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Figure. The 2021 prevalence of NMOSD in </a:t>
            </a:r>
            <a:r>
              <a:rPr lang="en-US" sz="54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TriNetX</a:t>
            </a:r>
            <a:r>
              <a:rPr lang="en-US" sz="54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by sex and race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4461</TotalTime>
  <Words>580</Words>
  <Application>Microsoft Office PowerPoint</Application>
  <PresentationFormat>Custom</PresentationFormat>
  <Paragraphs>52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</dc:creator>
  <cp:lastModifiedBy>Farren Briggs</cp:lastModifiedBy>
  <cp:revision>28</cp:revision>
  <dcterms:created xsi:type="dcterms:W3CDTF">2010-11-09T05:59:45Z</dcterms:created>
  <dcterms:modified xsi:type="dcterms:W3CDTF">2023-02-12T22:08:53Z</dcterms:modified>
</cp:coreProperties>
</file>